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Montserrat Medium"/>
      <p:regular r:id="rId17"/>
      <p:bold r:id="rId18"/>
      <p:italic r:id="rId19"/>
      <p:boldItalic r:id="rId20"/>
    </p:embeddedFont>
    <p:embeddedFont>
      <p:font typeface="Montserrat ExtraBold"/>
      <p:bold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boldItalic.fntdata"/><Relationship Id="rId22" Type="http://schemas.openxmlformats.org/officeDocument/2006/relationships/font" Target="fonts/MontserratExtraBold-boldItalic.fntdata"/><Relationship Id="rId21" Type="http://schemas.openxmlformats.org/officeDocument/2006/relationships/font" Target="fonts/MontserratExtra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MontserratMedium-regular.fntdata"/><Relationship Id="rId16" Type="http://schemas.openxmlformats.org/officeDocument/2006/relationships/font" Target="fonts/Montserrat-boldItalic.fntdata"/><Relationship Id="rId19" Type="http://schemas.openxmlformats.org/officeDocument/2006/relationships/font" Target="fonts/MontserratMedium-italic.fntdata"/><Relationship Id="rId18" Type="http://schemas.openxmlformats.org/officeDocument/2006/relationships/font" Target="fonts/Montserrat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f2f3ee4eb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f2f3ee4eb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f2f3ee4eb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f2f3ee4eb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f2f3ee4eb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f2f3ee4eb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f2f3ee4eb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f2f3ee4e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f2f3ee4eb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f2f3ee4eb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f2f3ee4eb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f2f3ee4eb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Throw Satement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842075" y="13378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Creates Custom Errors.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User-defined exceptions.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If a number is divided by 0, and you want to consider an exception as infinity.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670625" y="530750"/>
            <a:ext cx="57357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Throw Statement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662425" y="13481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Throw Expression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Can be: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String.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Boolean.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Number.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Object Values.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617025" y="562900"/>
            <a:ext cx="57357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Syntax of Throw Statement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831350" y="14128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let num = 5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throw num/0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Throwing the exception when the number is divided by 0.</a:t>
            </a:r>
            <a:endParaRPr sz="1800"/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649175" y="509300"/>
            <a:ext cx="57357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702750" y="1543050"/>
            <a:ext cx="4990500" cy="24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Write a throw exception in a try block.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Code below the throw exception does not get executed.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Control goes to the catch block.</a:t>
            </a:r>
            <a:endParaRPr sz="1800"/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574175" y="520050"/>
            <a:ext cx="57357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Throw with Try and Catch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831325" y="1350175"/>
            <a:ext cx="4751400" cy="30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try{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throw exception;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}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catch{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…..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}</a:t>
            </a:r>
            <a:endParaRPr sz="1800"/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702775" y="498600"/>
            <a:ext cx="57357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Syntax of try_catch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Rethrowing an exception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